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79E69-9993-4B0D-8A6D-D3EFAA2BD458}" type="datetimeFigureOut">
              <a:rPr lang="da-DK" smtClean="0"/>
              <a:pPr/>
              <a:t>11-09-2012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2C8A-C16F-40A4-971C-A37322F485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79E69-9993-4B0D-8A6D-D3EFAA2BD458}" type="datetimeFigureOut">
              <a:rPr lang="da-DK" smtClean="0"/>
              <a:pPr/>
              <a:t>11-09-2012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2C8A-C16F-40A4-971C-A37322F485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79E69-9993-4B0D-8A6D-D3EFAA2BD458}" type="datetimeFigureOut">
              <a:rPr lang="da-DK" smtClean="0"/>
              <a:pPr/>
              <a:t>11-09-2012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2C8A-C16F-40A4-971C-A37322F485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79E69-9993-4B0D-8A6D-D3EFAA2BD458}" type="datetimeFigureOut">
              <a:rPr lang="da-DK" smtClean="0"/>
              <a:pPr/>
              <a:t>11-09-2012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2C8A-C16F-40A4-971C-A37322F485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79E69-9993-4B0D-8A6D-D3EFAA2BD458}" type="datetimeFigureOut">
              <a:rPr lang="da-DK" smtClean="0"/>
              <a:pPr/>
              <a:t>11-09-2012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2C8A-C16F-40A4-971C-A37322F485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79E69-9993-4B0D-8A6D-D3EFAA2BD458}" type="datetimeFigureOut">
              <a:rPr lang="da-DK" smtClean="0"/>
              <a:pPr/>
              <a:t>11-09-2012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2C8A-C16F-40A4-971C-A37322F485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79E69-9993-4B0D-8A6D-D3EFAA2BD458}" type="datetimeFigureOut">
              <a:rPr lang="da-DK" smtClean="0"/>
              <a:pPr/>
              <a:t>11-09-2012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2C8A-C16F-40A4-971C-A37322F485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79E69-9993-4B0D-8A6D-D3EFAA2BD458}" type="datetimeFigureOut">
              <a:rPr lang="da-DK" smtClean="0"/>
              <a:pPr/>
              <a:t>11-09-2012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2C8A-C16F-40A4-971C-A37322F485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79E69-9993-4B0D-8A6D-D3EFAA2BD458}" type="datetimeFigureOut">
              <a:rPr lang="da-DK" smtClean="0"/>
              <a:pPr/>
              <a:t>11-09-2012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2C8A-C16F-40A4-971C-A37322F485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79E69-9993-4B0D-8A6D-D3EFAA2BD458}" type="datetimeFigureOut">
              <a:rPr lang="da-DK" smtClean="0"/>
              <a:pPr/>
              <a:t>11-09-2012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2C8A-C16F-40A4-971C-A37322F485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79E69-9993-4B0D-8A6D-D3EFAA2BD458}" type="datetimeFigureOut">
              <a:rPr lang="da-DK" smtClean="0"/>
              <a:pPr/>
              <a:t>11-09-2012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2C8A-C16F-40A4-971C-A37322F485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79E69-9993-4B0D-8A6D-D3EFAA2BD458}" type="datetimeFigureOut">
              <a:rPr lang="da-DK" smtClean="0"/>
              <a:pPr/>
              <a:t>11-09-2012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A2C8A-C16F-40A4-971C-A37322F485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err="1" smtClean="0"/>
              <a:t>Quare</a:t>
            </a:r>
            <a:r>
              <a:rPr lang="da-DK" dirty="0" smtClean="0"/>
              <a:t> </a:t>
            </a:r>
            <a:r>
              <a:rPr lang="da-DK" dirty="0" err="1" smtClean="0"/>
              <a:t>dormis</a:t>
            </a:r>
            <a:r>
              <a:rPr lang="da-DK" dirty="0" smtClean="0"/>
              <a:t>, o </a:t>
            </a:r>
            <a:r>
              <a:rPr lang="da-DK" smtClean="0"/>
              <a:t>Iacobe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1882"/>
          </a:xfrm>
        </p:spPr>
        <p:txBody>
          <a:bodyPr>
            <a:normAutofit/>
          </a:bodyPr>
          <a:lstStyle/>
          <a:p>
            <a:pPr algn="l"/>
            <a:r>
              <a:rPr lang="da-DK" sz="6000" dirty="0" err="1" smtClean="0"/>
              <a:t>Quare</a:t>
            </a:r>
            <a:r>
              <a:rPr lang="da-DK" sz="6000" dirty="0" smtClean="0"/>
              <a:t> </a:t>
            </a:r>
            <a:r>
              <a:rPr lang="da-DK" sz="6000" dirty="0" err="1" smtClean="0"/>
              <a:t>dormis</a:t>
            </a:r>
            <a:r>
              <a:rPr lang="da-DK" sz="6000" dirty="0" smtClean="0"/>
              <a:t>, o </a:t>
            </a:r>
            <a:r>
              <a:rPr lang="da-DK" sz="6000" dirty="0" err="1" smtClean="0"/>
              <a:t>Iacobe</a:t>
            </a:r>
            <a:r>
              <a:rPr lang="da-DK" sz="6000" dirty="0" smtClean="0"/>
              <a:t>,</a:t>
            </a:r>
            <a:br>
              <a:rPr lang="da-DK" sz="6000" dirty="0" smtClean="0"/>
            </a:br>
            <a:r>
              <a:rPr lang="da-DK" sz="6000" dirty="0" err="1" smtClean="0"/>
              <a:t>Etiam</a:t>
            </a:r>
            <a:r>
              <a:rPr lang="da-DK" sz="6000" dirty="0" smtClean="0"/>
              <a:t> </a:t>
            </a:r>
            <a:r>
              <a:rPr lang="da-DK" sz="6000" dirty="0" err="1" smtClean="0"/>
              <a:t>nunc</a:t>
            </a:r>
            <a:r>
              <a:rPr lang="da-DK" sz="6000" dirty="0" smtClean="0"/>
              <a:t>, </a:t>
            </a:r>
            <a:r>
              <a:rPr lang="da-DK" sz="6000" dirty="0" err="1" smtClean="0"/>
              <a:t>etiam</a:t>
            </a:r>
            <a:r>
              <a:rPr lang="da-DK" sz="6000" dirty="0" smtClean="0"/>
              <a:t> </a:t>
            </a:r>
            <a:r>
              <a:rPr lang="da-DK" sz="6000" dirty="0" err="1" smtClean="0"/>
              <a:t>nunc</a:t>
            </a:r>
            <a:r>
              <a:rPr lang="da-DK" sz="6000" dirty="0" smtClean="0"/>
              <a:t>?</a:t>
            </a:r>
            <a:br>
              <a:rPr lang="da-DK" sz="6000" dirty="0" smtClean="0"/>
            </a:br>
            <a:r>
              <a:rPr lang="da-DK" sz="6000" dirty="0" smtClean="0"/>
              <a:t>|: </a:t>
            </a:r>
            <a:r>
              <a:rPr lang="da-DK" sz="6000" dirty="0" err="1" smtClean="0"/>
              <a:t>Resonant</a:t>
            </a:r>
            <a:r>
              <a:rPr lang="da-DK" sz="6000" dirty="0" smtClean="0"/>
              <a:t> </a:t>
            </a:r>
            <a:r>
              <a:rPr lang="da-DK" sz="6000" dirty="0" err="1" smtClean="0"/>
              <a:t>campanae</a:t>
            </a:r>
            <a:r>
              <a:rPr lang="da-DK" sz="6000" dirty="0" smtClean="0"/>
              <a:t>, :|</a:t>
            </a:r>
            <a:br>
              <a:rPr lang="da-DK" sz="6000" dirty="0" smtClean="0"/>
            </a:br>
            <a:r>
              <a:rPr lang="da-DK" sz="6000" dirty="0" smtClean="0"/>
              <a:t>Din </a:t>
            </a:r>
            <a:r>
              <a:rPr lang="da-DK" sz="6000" dirty="0" err="1" smtClean="0"/>
              <a:t>din</a:t>
            </a:r>
            <a:r>
              <a:rPr lang="da-DK" sz="6000" dirty="0" smtClean="0"/>
              <a:t> dan, din </a:t>
            </a:r>
            <a:r>
              <a:rPr lang="da-DK" sz="6000" dirty="0" err="1" smtClean="0"/>
              <a:t>din</a:t>
            </a:r>
            <a:r>
              <a:rPr lang="da-DK" sz="6000" dirty="0" smtClean="0"/>
              <a:t> dan.</a:t>
            </a:r>
            <a:br>
              <a:rPr lang="da-DK" sz="6000" dirty="0" smtClean="0"/>
            </a:br>
            <a:endParaRPr lang="da-DK" sz="6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11</Words>
  <Application>Microsoft Office PowerPoint</Application>
  <PresentationFormat>Skærmshow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2</vt:i4>
      </vt:variant>
    </vt:vector>
  </HeadingPairs>
  <TitlesOfParts>
    <vt:vector size="3" baseType="lpstr">
      <vt:lpstr>Kontortema</vt:lpstr>
      <vt:lpstr>Quare dormis, o Iacobe</vt:lpstr>
      <vt:lpstr>Quare dormis, o Iacobe, Etiam nunc, etiam nunc? |: Resonant campanae, :| Din din dan, din din dan.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Quare dormis, o Iacobe</dc:title>
  <dc:creator>Rosengren</dc:creator>
  <cp:lastModifiedBy>Rosengren</cp:lastModifiedBy>
  <cp:revision>1</cp:revision>
  <dcterms:created xsi:type="dcterms:W3CDTF">2009-09-02T20:01:55Z</dcterms:created>
  <dcterms:modified xsi:type="dcterms:W3CDTF">2012-09-11T10:24:05Z</dcterms:modified>
</cp:coreProperties>
</file>