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-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2325D8-6636-3570-D863-A2284E1A2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BAA8C-7F7A-FFFA-1436-CCA0DFB02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123476-2031-2306-1A6A-EE88DD09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CDBC82-4E7B-D895-5C07-445FE2B19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1FB9A9-10F5-253C-5F43-5A406BBF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449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CFA32-CA93-E2E8-9586-89E3D0F3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91947E9-D3C1-9913-21D0-71EA72C52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25035C-DF5F-EEC5-7C46-954C3C2C2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2B7333-8EC9-0985-5FB9-5C77806E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6FEDC3-3027-7238-4C46-85759EA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418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5A3DC71-5D5B-F0D5-5AAF-054024B65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DA39383-3443-2EA4-18E8-96C5F338E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612FCA-3252-E8E3-EB30-572E193E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8C0DEA-6379-698E-7F65-525765E6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B5117F-3608-A4D4-62AF-29210083C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56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540607-932E-FEB3-060D-56D19E942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A095F1-AB64-2E93-92A1-BADD7E4FC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EAA9753-8F58-C872-96E3-92CA3C292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64BCAE-FABB-D6D5-DEB9-94FA7FDD2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AFF21A-14A2-E3B3-1930-3A20CA73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1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60729-035D-CBBE-1222-FC1E7EFC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E9EF301-4578-059E-0630-61E5591C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CE5186-EF81-945F-9D9C-1BCFDF604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513175-D411-C53D-F199-5DF25326F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50613A9-37F9-65C1-319F-481AAE18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78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D2190-A692-48E5-0A12-411943446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E9A1A3-D090-B1C4-F748-F162574B2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1695339-B7BA-DCCD-9421-B327B136B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A4BF72-7FC2-BCB3-F07E-9BC9ADECC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979C8B6-B4C9-7311-DD8A-0C506204E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9806353-579E-92D6-BFB7-C476A006F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877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A32B8-E542-75B2-2929-475879B7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81FA6C7-C07E-AAA2-CAF6-E3CF89C95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71F24B0-9EA2-952F-03B0-1966E78D1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DD77515-9A31-EE2A-6018-B727C178F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59ECF38-84A0-78CD-4F39-4346A4186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27DE795-950E-51D9-1FF5-1C2FBF64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CBD54CD-6EE8-3BB2-0F45-0F409A34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5B80313-FD68-5E25-DE37-52F2F672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667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F876EF-238D-D2F4-026D-7DCA10C1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E6C964D-5F5F-D5BE-F85A-61054EB8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6390E1F-956C-7123-8C36-2EFEA3AFC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B52EDFF-3732-EDFF-3F00-EB6B2802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50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539E062-300B-E71E-AC28-A9B172BEC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6CB4C30-C120-ED6C-5809-6EB7FF11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4E2F9A2-D06C-0DD0-F08C-2C62F740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450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D3BF67-8946-C52E-4968-A9DB82D5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9164C0-5699-05F7-899E-A15043E7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787EC0-D4F5-2198-3381-ACC384E4E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5280CAC-E04A-D4CF-D1F5-372E0FC6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5D41DD-923E-E5C2-350D-70CC9F23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D1476B-F768-4008-4F0E-BAD655EB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04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551E9-1DFB-91BD-5709-E7BCD0B75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696F99A-6640-0428-57B4-8AF82C9F1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E2FFE31-9AE8-E437-EC96-4DE1AEE3D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24F7EC5-9730-A756-CCA5-F0467A46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FB8FC81-4108-D34B-8AE4-5AAF24515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1E351A-A91B-FBD2-3ABB-26110CAB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744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098B124-58FD-A1E7-7A6B-A66AE779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3613FCD-1125-F803-5A42-164BDAFCA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5AFC1C-2823-0A5C-28AF-12C3063CC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F8DF7-0A33-4D57-A63B-9A43A4626432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3FE1A0-943F-09FE-C094-A5783A9DC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D2E24E-0750-22D0-FD74-B256B62C6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53B57-F5BC-4B68-8B4B-1281979C8B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865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0CAC0-D1C2-9E98-AEAC-A17922C827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Genus et numerus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95B2967-2878-AE73-E24A-4AD341BF82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Køn og tal</a:t>
            </a:r>
          </a:p>
        </p:txBody>
      </p:sp>
    </p:spTree>
    <p:extLst>
      <p:ext uri="{BB962C8B-B14F-4D97-AF65-F5344CB8AC3E}">
        <p14:creationId xmlns:p14="http://schemas.microsoft.com/office/powerpoint/2010/main" val="86030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7AE0A66C-4687-92B7-ABA5-4FAC10C3D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499357"/>
              </p:ext>
            </p:extLst>
          </p:nvPr>
        </p:nvGraphicFramePr>
        <p:xfrm>
          <a:off x="933450" y="0"/>
          <a:ext cx="10239375" cy="6864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9751">
                  <a:extLst>
                    <a:ext uri="{9D8B030D-6E8A-4147-A177-3AD203B41FA5}">
                      <a16:colId xmlns:a16="http://schemas.microsoft.com/office/drawing/2014/main" val="965492826"/>
                    </a:ext>
                  </a:extLst>
                </a:gridCol>
                <a:gridCol w="7379624">
                  <a:extLst>
                    <a:ext uri="{9D8B030D-6E8A-4147-A177-3AD203B41FA5}">
                      <a16:colId xmlns:a16="http://schemas.microsoft.com/office/drawing/2014/main" val="2463077878"/>
                    </a:ext>
                  </a:extLst>
                </a:gridCol>
              </a:tblGrid>
              <a:tr h="1046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De </a:t>
                      </a:r>
                      <a:r>
                        <a:rPr lang="da-DK" sz="3200" dirty="0" err="1">
                          <a:effectLst/>
                        </a:rPr>
                        <a:t>substantīvīs</a:t>
                      </a:r>
                      <a:endParaRPr lang="da-DK" sz="3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(</a:t>
                      </a:r>
                      <a:r>
                        <a:rPr lang="da-DK" sz="3200" dirty="0" err="1">
                          <a:effectLst/>
                        </a:rPr>
                        <a:t>Ūnum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r>
                        <a:rPr lang="da-DK" sz="3200" dirty="0" err="1">
                          <a:effectLst/>
                        </a:rPr>
                        <a:t>sustantīvum</a:t>
                      </a:r>
                      <a:r>
                        <a:rPr lang="da-DK" sz="3200" dirty="0">
                          <a:effectLst/>
                        </a:rPr>
                        <a:t>, duo </a:t>
                      </a:r>
                      <a:r>
                        <a:rPr lang="da-DK" sz="3200" dirty="0" err="1">
                          <a:effectLst/>
                        </a:rPr>
                        <a:t>substantīva</a:t>
                      </a:r>
                      <a:r>
                        <a:rPr lang="da-DK" sz="3200" dirty="0">
                          <a:effectLst/>
                        </a:rPr>
                        <a:t>)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278501"/>
                  </a:ext>
                </a:extLst>
              </a:tr>
              <a:tr h="3372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genus (pl. genera)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Sunt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r>
                        <a:rPr lang="da-DK" sz="3200" dirty="0" err="1">
                          <a:effectLst/>
                        </a:rPr>
                        <a:t>tria</a:t>
                      </a:r>
                      <a:r>
                        <a:rPr lang="da-DK" sz="3200" dirty="0">
                          <a:effectLst/>
                        </a:rPr>
                        <a:t> genera: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b="1" dirty="0" err="1">
                          <a:effectLst/>
                        </a:rPr>
                        <a:t>masculīnum</a:t>
                      </a:r>
                      <a:r>
                        <a:rPr lang="da-DK" sz="3200" dirty="0">
                          <a:effectLst/>
                        </a:rPr>
                        <a:t>, ut</a:t>
                      </a:r>
                      <a:r>
                        <a:rPr lang="da-DK" sz="3200" i="1" dirty="0">
                          <a:effectLst/>
                        </a:rPr>
                        <a:t> </a:t>
                      </a:r>
                      <a:r>
                        <a:rPr lang="da-DK" sz="3200" i="1" dirty="0" err="1">
                          <a:effectLst/>
                        </a:rPr>
                        <a:t>stilus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b="1" dirty="0" err="1">
                          <a:effectLst/>
                        </a:rPr>
                        <a:t>fēminīnum</a:t>
                      </a:r>
                      <a:r>
                        <a:rPr lang="da-DK" sz="3200" dirty="0">
                          <a:effectLst/>
                        </a:rPr>
                        <a:t>, ut </a:t>
                      </a:r>
                      <a:r>
                        <a:rPr lang="da-DK" sz="3200" i="1" dirty="0" err="1">
                          <a:effectLst/>
                        </a:rPr>
                        <a:t>mensa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b="1" dirty="0">
                          <a:effectLst/>
                        </a:rPr>
                        <a:t>neutrum</a:t>
                      </a:r>
                      <a:r>
                        <a:rPr lang="da-DK" sz="3200" dirty="0">
                          <a:effectLst/>
                        </a:rPr>
                        <a:t>, ut </a:t>
                      </a:r>
                      <a:r>
                        <a:rPr lang="da-DK" sz="3200" i="1" dirty="0" err="1">
                          <a:effectLst/>
                        </a:rPr>
                        <a:t>computātōrium</a:t>
                      </a:r>
                      <a:r>
                        <a:rPr lang="da-DK" sz="32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 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9231371"/>
                  </a:ext>
                </a:extLst>
              </a:tr>
              <a:tr h="2209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numerus (pl. numerī)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Sunt</a:t>
                      </a:r>
                      <a:r>
                        <a:rPr lang="da-DK" sz="3200" dirty="0">
                          <a:effectLst/>
                        </a:rPr>
                        <a:t> duo </a:t>
                      </a:r>
                      <a:r>
                        <a:rPr lang="da-DK" sz="3200" dirty="0" err="1">
                          <a:effectLst/>
                        </a:rPr>
                        <a:t>numerī</a:t>
                      </a:r>
                      <a:r>
                        <a:rPr lang="da-DK" sz="3200" dirty="0">
                          <a:effectLst/>
                        </a:rPr>
                        <a:t>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b="1" dirty="0" err="1">
                          <a:effectLst/>
                        </a:rPr>
                        <a:t>singulāris</a:t>
                      </a:r>
                      <a:r>
                        <a:rPr lang="da-DK" sz="3200" dirty="0">
                          <a:effectLst/>
                        </a:rPr>
                        <a:t>, ut </a:t>
                      </a:r>
                      <a:r>
                        <a:rPr lang="da-DK" sz="3200" i="1" dirty="0" err="1">
                          <a:effectLst/>
                        </a:rPr>
                        <a:t>stilus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  <a:r>
                        <a:rPr lang="da-DK" sz="3200" i="1" dirty="0" err="1">
                          <a:effectLst/>
                        </a:rPr>
                        <a:t>mensa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  <a:r>
                        <a:rPr lang="da-DK" sz="3200" i="1" dirty="0" err="1">
                          <a:effectLst/>
                        </a:rPr>
                        <a:t>computātōrium</a:t>
                      </a:r>
                      <a:r>
                        <a:rPr lang="da-DK" sz="3200" dirty="0">
                          <a:effectLst/>
                        </a:rPr>
                        <a:t>.</a:t>
                      </a:r>
                      <a:endParaRPr lang="da-DK" sz="320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b="1" dirty="0" err="1">
                          <a:effectLst/>
                        </a:rPr>
                        <a:t>plūrālis</a:t>
                      </a:r>
                      <a:r>
                        <a:rPr lang="da-DK" sz="3200" dirty="0">
                          <a:effectLst/>
                        </a:rPr>
                        <a:t>, ut </a:t>
                      </a:r>
                      <a:r>
                        <a:rPr lang="da-DK" sz="3200" i="1" dirty="0" err="1">
                          <a:effectLst/>
                        </a:rPr>
                        <a:t>stilī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  <a:r>
                        <a:rPr lang="da-DK" sz="3200" i="1" dirty="0" err="1">
                          <a:effectLst/>
                        </a:rPr>
                        <a:t>mensae</a:t>
                      </a:r>
                      <a:r>
                        <a:rPr lang="da-DK" sz="3200" dirty="0">
                          <a:effectLst/>
                        </a:rPr>
                        <a:t>, </a:t>
                      </a:r>
                      <a:r>
                        <a:rPr lang="da-DK" sz="3200" i="1" dirty="0" err="1">
                          <a:effectLst/>
                        </a:rPr>
                        <a:t>computātōria</a:t>
                      </a:r>
                      <a:r>
                        <a:rPr lang="da-DK" sz="3200" i="1" dirty="0">
                          <a:effectLst/>
                        </a:rPr>
                        <a:t>.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758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760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5450</TotalTime>
  <Words>70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Genus et numerus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Genus et numerus</dc:title>
  <dc:creator>Allan Rosengren</dc:creator>
  <cp:lastModifiedBy>Allan Rosengren</cp:lastModifiedBy>
  <cp:revision>3</cp:revision>
  <dcterms:created xsi:type="dcterms:W3CDTF">2023-08-12T17:27:57Z</dcterms:created>
  <dcterms:modified xsi:type="dcterms:W3CDTF">2024-04-09T09:44:12Z</dcterms:modified>
</cp:coreProperties>
</file>